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presProps.xml" Type="http://schemas.openxmlformats.org/officeDocument/2006/relationships/presProps"/><Relationship Id="rId16" Target="viewProps.xml" Type="http://schemas.openxmlformats.org/officeDocument/2006/relationships/viewProps"/><Relationship Id="rId17" Target="theme/theme1.xml" Type="http://schemas.openxmlformats.org/officeDocument/2006/relationships/theme"/><Relationship Id="rId18" Target="tableStyles.xml" Type="http://schemas.openxmlformats.org/officeDocument/2006/relationships/tableStyles"/><Relationship Id="rId19" Target="slides/slide14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జనులకు జడిసి వారి మాట వినినందున నేను యెహోవా ఆజ్ఞను నీ మాటలను మీరి పాపము తెచ్చుకొంటిని.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నీవు నా పాపమును పరిహరించి నేను యెహోవాకు మ్రొక్కునట్లు నాతోకూడ తిరిగి రమ్మని సమూయేలును వేడుకొనెను.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సమూయేలు నీతోకూడ నేను తిరిగిరాను; నీవు యెహోవా ఆజ్ఞను విసర్జించితివి గనుక ఇశ్రాయేలీయులమీద రాజుగా ఉండకుండ యెహోవా నిన్ను విసర్జించెనని చెప్పి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వెళ్లిపోవలెనని తిరుగగా, సౌలు అతని దుప్పటిచెంగు పట్టుకొనినందున అది చినిగెను.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సమూయేలు అతనితో ఇట్లనెను నేడు యెహోవా ఇశ్రాయేలీయుల రాజ్యమును నీచేతిలోనుండి లాగివేసి నీకంటె ఉత్తముడైన నీ పొరుగువానికి దానిని అప్పగించియున్నాడు.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ఇశ్రాయేలీయులకు ఆధారమైనవాడు నరుడు కాడు, ఆయన అబద్ధమాడడు, పశ్చాత్తాప పడడు.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నేను పాపము చేసితిని, అయినను నా జనుల పెద్దల యెదుటను ఇశ్రాయేలీయుల యెదుటను నన్ను ఘనపరచిన యెహోవాకు మ్రొక్కుటకై నేను పోగా నాతో కూడ తిరిగిరమ్మని అతనిని వేడుకొనినందున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తిరిగి సౌలు వెంట వెళ్లెను. సౌలు యెహోవాకు మ్రొక్కిన తరువాత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అమాలేకీయులరాజైన అగగును నా దగ్గరకు తీసికొనిరండని చెప్పెను. అగగు సంతోషముగా అతని దగ్గరకు వచ్చి మరణశ్రమ నాకు గడచిపోయెనే అని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నీ కత్తి స్త్రీలకు సంతులేకుండ చేసినట్లు నీ తల్లికిని స్త్రీలలో సంతులేకపోవునని అతనితో చెప్పి గిల్గాలులో యెహోవా సన్నిధిని అగగును తుత్తునియలుగా నరికెను.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సమూయేలు రామాకు వెళ్లిపోయెను, సౌలును సౌలు గిబియాలోని తన యింటికి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బ్రదికిన దినములన్నిటను సమూయేలు అతని దర్శింప వెళ్లలేదు గాని సౌలునుగూర్చి దుఃఖాక్రాంతుడాయెను. మరియు తాను సౌలును ఇశ్రాయేలీయులమీద రాజుగా నిర్ణయించినందుకు యెహోవా పశ్చాత్తాపము పడెను.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15:1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ఒకానొక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పిలిచి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అభిషేకించుటకై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పంపెను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మాట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వినుము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15:2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సైన్యములకధిపతియగు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సెలవిచ్చినదేమనగా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అమాలేకీయులు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చేసినది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జ్ఞాపకమే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ఐగుప్తులోనుండి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రాగానే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అమాలేకీయులు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విరోధులై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మార్గమందు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వారిమీదికి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గదా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15:3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కాబట్టి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కనికరింపక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అమాలేకీయులను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హతము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చేయుచు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పురుషులనేమి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స్త్రీలనేమి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బాలురనేమి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పసిపిల్లలనేమి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యెద్దులనేమి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గొఱ్ఱలనేమి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ఒంటెలనేమి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గార్దభములనేమి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అన్నిటిని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హతముచేసి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కలిగినదంతయు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బొత్తిగా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పాడుచేసి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అమాలేకీయులను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నిర్మూలము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సౌలు జనులను పోగుచేసి తెలాయీములో వారిని లెక్కపెట్టగా, కాలుబలము రెండు లక్షలమందియు యూదావారు పదివేలమందియు నుండిరి.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సౌలు అమాలేకీయుల పట్టణములలో నొకదానికి వచ్చిన లోయలో పొంచియుండి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ఇశ్రాయేలీయులు ఐగుప్తులోనుండి వచ్చినప్పుడు మీరు వారికి ఉపకారము చేసితిరి గనుక అమాలేకీయులతోకూడ నేను మిమ్మును నాశనము చేయకుండునట్లు మీరు వారిలోనుండి బయలుదేరి పోవుడని కేనీయులకు వర్తమానము పంపగా కేనీయులు అమాలేకీయులలోనుండి వెళ్లిపోయిరి.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సౌలు అమాలేకీయులను హవీలానుండి ఐగుప్తు దేశపు మార్గముననున్న షూరువరకు తరిమి హతముచేసి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అమాలేకీయుల రాజైన అగగును ప్రాణముతో పట్టుకొని జనులనందరిని కత్తిచేత నిర్మూలము చేసెను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జనులును కూడి అగగును, గొఱ్ఱలలోను ఎడ్లలోను క్రొవ్విన గొఱ్ఱపిల్లలు మొదలైన వాటిలోను మంచివాటిని నిర్మూలము చేయక కడగా నుంచి, పనికిరాని నీచ పశువులన్నిటిని నిర్మూలము చేసిరి.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వాక్కు సమూయేలునకు ప్రత్యక్షమై యీలాగు సెలవిచ్చెను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నన్ను అనుసరింపక వెనుకతీసి నా ఆజ్ఞలను గైకొనకపోయెను గనుక అతనిని రాజుగా నిర్ణయించినందుకు నేను పశ్చాత్తాప పడుచున్నాను. అందుకు సమూయేలు కోపావేశుడై రాత్రి అంత యెహోవాకు మొఱ్ఱపెట్టుచుండెను.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ఉదయమున సమూయేలు లేచి సౌలును ఎదుర్కొనుటకు పోగా సౌలు కర్మెలునకు వచ్చి అక్కడ జయసూచకమైన శిలను నిలిపి తిరిగి గిల్గాలునకు పోయెనన్న సమాచారము వినెను.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అతడు సౌలునొద్దకు రాగా సౌలు యెహోవా వలన నీకు ఆశీర్వాదము కలుగును గాక, యెహోవా ఆజ్ఞను నేను నెరవేర్చితిననగా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ఆలాగైతే నాకు వినబడుచున్న గొఱ్ఱల అరుపులును ఎడ్ల రంకెలును ఎక్కడివి? అని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అమాలేకీయుల యొద్దనుండి జనులు వీటిని తీసికొనివచ్చిరి; నీ దేవుడైన యెహోవాకు బలులనర్పించుటకు జనులు గొఱ్ఱలలోను ఎడ్లలోను మంచివాటిని ఉండనిచ్చిరి; మిగిలిన వాటినన్నిటిని మేము నిర్మూలము చేసితిమనగా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నీవు మాటలాడ పనిలేదు. యెహోవా రాత్రి నాతో సెలవిచ్చిన మాట నీకు తెలియజేతును వినుమని సౌలుతో అనగా, సౌలు చెప్పుమనెను.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సమూయేలు నీ దృష్టికి నీవు అల్పుడవుగా ఉన్నప్పుడు ఇశ్రాయేలీయుల గోత్రములకు శిరస్సువైతివి, యెహోవా నిన్ను ఇశ్రాయేలీయులమీద రాజుగా అభిషేకించెను.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యెహోవా నిన్ను సాగనంపి నీవు పోయి పాపాత్ములైన అమాలేకీయులను నిర్మూలము చేయుము, వారు లయమగు వరకు వారితో యుద్ధము చేయుమని సెలవియ్యగా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ఎందుచేత యెహోవా మాట వినక దోపుడుమీద ఎగబడి ఆయన దృష్టికి కీడు చేసితివనెను.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ఆ మాట అనవద్దు; నేను యెహోవా మాట విని యెహోవా నన్ను పంపిన మార్గమున పోయి అమాలేకీయుల రాజైన అగగును తీసికొనివచ్చితిని కాని అమాలేకీయులను నిర్మూలము చేసితిని.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గిల్గాలులో నీ దేవుడైన యెహోవాకు బలి అర్పించుటకై జనులు శపితములగు గొఱ్ఱలలోను ఎడ్లలోను ముఖ్యమైనవాటిని తీసికొనివచ్చిరని సమూయేలుతో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సమూయేలు తాను సెలవిచ్చిన ఆజ్ఞను ఒకడు గైకొనుటవలన యెహోవా సంతోషించునట్లు, ఒకడు దహన బలులను బలులను అర్పించుటవలన ఆయన సంతోషించునా? ఆలోచించుము, బలులు అర్పించుటకంటె ఆజ్ఞను గైకొనుటయు, పొట్టేళ్ల క్రొవ్వు అర్పించుటకంటె మాట వినుటయు శ్రేష్ఠము.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15:23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తిరుగుబాటు చేయుట సోదె చెప్పుటయను పాపముతో సమానము; మూర్ఖతను అగపరచుట మాయావిగ్రహము గృహదేవతలను పూజించుటతో సమానము. యెహోవా ఆజ్ఞను నీవు విసర్జింతివి గనుక నీవు రాజుగా ఉండకుండ ఆయన నిన్ను విసర్జించెననగా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1 సమూయేలు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  <vt:lpstr>అధ్యాయము 15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2021-02-10T04:52:01Z</dcterms:modified>
  <cp:revision>2</cp:revision>
  <dc:title>1 సమూయేలు</dc:title>
</cp:coreProperties>
</file>